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492" r:id="rId37"/>
    <p:sldId id="346" r:id="rId38"/>
    <p:sldId id="490" r:id="rId39"/>
    <p:sldId id="489" r:id="rId40"/>
    <p:sldId id="442" r:id="rId41"/>
    <p:sldId id="353" r:id="rId42"/>
    <p:sldId id="356" r:id="rId43"/>
    <p:sldId id="358" r:id="rId44"/>
    <p:sldId id="359" r:id="rId45"/>
    <p:sldId id="360" r:id="rId46"/>
    <p:sldId id="348" r:id="rId47"/>
    <p:sldId id="411" r:id="rId48"/>
    <p:sldId id="463" r:id="rId49"/>
    <p:sldId id="410" r:id="rId50"/>
    <p:sldId id="464" r:id="rId51"/>
    <p:sldId id="412" r:id="rId52"/>
    <p:sldId id="413" r:id="rId53"/>
    <p:sldId id="416" r:id="rId54"/>
    <p:sldId id="417" r:id="rId55"/>
    <p:sldId id="419" r:id="rId56"/>
    <p:sldId id="427" r:id="rId57"/>
    <p:sldId id="429" r:id="rId58"/>
    <p:sldId id="432" r:id="rId59"/>
    <p:sldId id="433" r:id="rId60"/>
    <p:sldId id="436" r:id="rId61"/>
    <p:sldId id="437" r:id="rId62"/>
    <p:sldId id="435" r:id="rId63"/>
    <p:sldId id="372" r:id="rId64"/>
    <p:sldId id="439" r:id="rId65"/>
    <p:sldId id="443" r:id="rId66"/>
    <p:sldId id="444" r:id="rId67"/>
    <p:sldId id="364" r:id="rId68"/>
    <p:sldId id="441" r:id="rId69"/>
    <p:sldId id="440" r:id="rId70"/>
    <p:sldId id="445" r:id="rId71"/>
    <p:sldId id="446" r:id="rId72"/>
    <p:sldId id="447" r:id="rId73"/>
    <p:sldId id="448" r:id="rId74"/>
    <p:sldId id="449" r:id="rId75"/>
    <p:sldId id="451" r:id="rId76"/>
    <p:sldId id="474" r:id="rId77"/>
    <p:sldId id="475" r:id="rId78"/>
    <p:sldId id="480" r:id="rId79"/>
    <p:sldId id="482" r:id="rId80"/>
    <p:sldId id="454" r:id="rId81"/>
    <p:sldId id="455" r:id="rId82"/>
    <p:sldId id="483" r:id="rId83"/>
    <p:sldId id="456" r:id="rId84"/>
    <p:sldId id="462" r:id="rId85"/>
    <p:sldId id="458" r:id="rId86"/>
    <p:sldId id="460" r:id="rId87"/>
    <p:sldId id="469" r:id="rId88"/>
    <p:sldId id="466" r:id="rId89"/>
    <p:sldId id="461" r:id="rId90"/>
    <p:sldId id="470" r:id="rId91"/>
    <p:sldId id="471" r:id="rId92"/>
    <p:sldId id="473" r:id="rId93"/>
    <p:sldId id="476" r:id="rId94"/>
    <p:sldId id="477" r:id="rId95"/>
    <p:sldId id="478" r:id="rId96"/>
    <p:sldId id="479" r:id="rId97"/>
    <p:sldId id="485" r:id="rId98"/>
    <p:sldId id="488" r:id="rId99"/>
    <p:sldId id="484" r:id="rId100"/>
    <p:sldId id="431" r:id="rId101"/>
    <p:sldId id="491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  <p14:sldId id="4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FAEBD3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77" d="100"/>
          <a:sy n="77" d="100"/>
        </p:scale>
        <p:origin x="902" y="8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819684"/>
              </p:ext>
            </p:extLst>
          </p:nvPr>
        </p:nvGraphicFramePr>
        <p:xfrm>
          <a:off x="266697" y="1961163"/>
          <a:ext cx="11658603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7058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(67~69 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2D0C5-89B1-9A1B-4056-5A342FA3A507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(73~74 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(80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(81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다시 뽑고 중복 검사를 실행합니다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 정보를 읽고 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(83~84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(85 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(86~88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939184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3027672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03808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9593"/>
              </p:ext>
            </p:extLst>
          </p:nvPr>
        </p:nvGraphicFramePr>
        <p:xfrm>
          <a:off x="759766" y="1836734"/>
          <a:ext cx="1078829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다른 파티원이 선택 중일 때 비활성화 되어 선택이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136683"/>
              </p:ext>
            </p:extLst>
          </p:nvPr>
        </p:nvGraphicFramePr>
        <p:xfrm>
          <a:off x="741943" y="3078203"/>
          <a:ext cx="10788298" cy="3260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(82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(90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(91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(92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7DEACBC-49E3-A450-5DD8-61F52E77D64E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1A8F73-0F81-E670-8922-BB6DD2E6AA9B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23E888-F055-37BF-BEF6-FF2B9096175C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0714F-18B7-E976-3E11-B77BBFA64572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0F3AB88-E53E-78BF-51EB-CC29CBFBB54C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F0E9A5-9667-9957-33C7-AD85350849B5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C8A3FB0-4109-E5E6-A58A-58E97A07040A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9998F2E-90C1-EF00-5852-F351EB7F2652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A6C1FB-1D18-607A-95AD-2C4528D2AA6A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336F1A-9551-8D09-EEA8-F5F0EAE15B74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5F756D8-53BE-EC83-6F13-C4AD40415EAD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0E15BD-9E35-B1A6-757B-373E2C2A96F0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5E08A92-B8FA-F415-A24A-ECE762787F25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B185C8A-6EB1-713F-2F99-CC07421887C8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7485B8-7F55-B5E0-F55B-3D07DF885190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071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D866BB5-1BB4-F2D6-5C95-D99ED44140D6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B206482-4695-6D11-36B8-12D46EB4B03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56C9460-5D38-DF19-9647-566D8DFC0E27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334E353A-045D-BE26-4FB3-6F451C4879EA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E03DF0-FC02-F554-1042-7A322096A93C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5AF7782-6DAF-E3AA-A2E4-E14363A7E5F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73AB2C9-E032-5394-50EB-805A90EF975B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499DE5-A216-BDD3-8821-038C81B75638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6AEDEAA-5C50-1DFD-EFC7-A83946C9A294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91CA74D-5BCB-77C6-A97E-ED8D23D17C6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A99BEB-8B09-9B14-ADA1-E2A9238FCC7E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BDFB4D2-7C78-9613-3E64-EDD2F98EB262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0BE668A-B1BF-653C-4B04-5DD5E638F964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247F53-0521-B048-B86C-ED5501FA5163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80106" y="2533220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188588-0232-044F-D7E3-F61887B51DA1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9951F0-7902-62CD-9772-0E781AC523A8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A97551A4-C407-21B1-860D-B846D0733E8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A1403-0265-8126-6F0C-B3F2AF4AC5EB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CE8C4-44A8-6FFE-2D69-077B9DF7DFC3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EFB17BC-D994-365E-9CF9-339C983B24D9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BA3102-AF45-67F6-5559-030040C6CE0E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F610259-7749-FE50-D924-804721082D76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70921E5-4C2B-01E6-4F40-941D8325DB07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F67721-0871-0C31-3816-29DED6E230CE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49C75B-B6A9-ED78-BB0C-5E75A6A38232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F86BD875-1677-6170-3F1C-DC5352FD79E1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24B7-98BB-21E7-660A-E9904A8A9C4A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38F0CF-8C5D-DBB9-4C2E-ED756B93E8D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994D916-82E3-8927-65FA-8A8CE6265DAE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1D395-0502-197F-C8DA-9931B1A5EA40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F186E39-13E2-5560-7846-B8A360C4CAEA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54A6BA-B6DC-297A-7E4A-04814054ED61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012501-0FB7-6A1B-5466-DA4E6A3D16B7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7C9A0-E20F-E8FF-BAC0-BB2A052ED558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3E2E567-A23D-F2E7-75C5-304703BB4456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9AA9E-4D00-793A-58B8-3B80E36CBEE2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F5F8580-167F-6200-4BEF-B0A4B8EF1A7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6279B23-314E-F352-DCCC-9CC584E09A39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A601C1-6625-FD34-7B8B-C7578343C1FF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23B982B-0FFB-4D15-CD34-13F9FA9152F1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44504D8-1396-6571-4F91-6B2044A0D2D1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5B47E5-B61E-5563-AC05-3FA78C6CD9D8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FC48D8-8E97-474C-CE5D-E2473097EBD0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5CD1987-464E-84A2-E435-22B1E40E09EE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119D04-9506-0273-5874-99B13A8CFF7F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83632-F3C1-328E-6E6C-4839A4E2BB41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C334802-628E-AD05-0A84-68952D61C5AB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76F58-A2A2-E026-A53F-BB611303A576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65416E5-044F-3B9D-5949-9D9E245C3236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D10346-09B4-E298-5AA1-B97608A58EEE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2AA645-14DD-C0B6-0C79-85D904A303D7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EAE941-3D05-2F25-25F8-03B27934478B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40AD999-EF3F-D707-6B8A-5B73F916787F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87C26-E242-6132-900E-AB13FB8E04B4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2C4DA2-1896-62B6-E294-9DE3008351D7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F41232C-DF65-8742-2309-D1AB8FD8C8C9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B8D7AA-4685-9478-2FF5-C83D36606C5D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FC63180-36B0-6A81-DE3E-7FDF25A27B5A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6F6C9EC-1CC6-3439-BB0F-95BD02CF67C7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2F20DE-73D5-957D-07CB-37E75C640AB2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B11D3B6-99A8-89EA-B264-A3A67550732B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BE7D1CA1-4BC8-FDB2-CE2F-1D3B7C0A6E27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46F1E-8BC0-583A-3675-7A8193FFF9F2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41E4D86-9162-6EB1-EE57-D0CC1B0D39EE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F3BE207D-F640-5919-D728-8896ECD09970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A3B1E2-282D-1EF4-BD26-F52676F2EFF6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93C0503-54E1-939F-ABC6-E140CE5AB8E8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3FC3AF1-4BE9-1A35-1D46-BDD3AFDAE8B7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3C62C2-D42B-EAD7-FA26-D5F44CA212AC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8F7CC17-A493-8AB6-E501-42D612A2BB50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E39A78B-91F0-8CE8-F2CA-EE9DD1907DB4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DC0CC-962A-9360-E418-435168B6272F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224102-8534-E715-5891-8217820E0B3D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5769620-3416-A792-EDCC-087BBE182AF1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12022E-7CCC-F56B-1157-96585CDC2FA6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04FD28-CB61-5557-9BE3-094BE2FAC945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9983878-550C-00B2-B547-0677D32CBCA6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1E1CB-9D5B-D236-7820-F0E91E8C399F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B767A4-0D6C-6C5A-5BF8-8F056A5353CB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49B924D-709F-4E5F-9242-B3FBA9B36CAE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7D3AE-3CDF-400B-CCCA-1174337B9A0E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718E6E-8F0F-94AF-4692-B65FAA518B3A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9845334-B8FD-B193-6181-1D86BF12A85B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268A9D-FCC3-FB60-5043-7CF005132B8F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1C49BA-BA9A-C501-2109-4E3600C4428F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E23D5E9-FB2A-6778-C5FD-6C0F9846CB5E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DEAC6-0160-41E3-1301-5AA712D1BA4E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3A58FB6-1D55-D663-31C2-A6ADABC5EF7F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AE2E416-D193-4656-22AA-C419C141E5C5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997A5-02A9-AC2B-2759-F0D286D249A3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928166-0786-56DE-847A-BF3E862BE813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E465063-DD64-63AA-3FBB-4FFD5458BD4F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7E5740-C0E5-3810-618D-E6C719CDD4E4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D54C002-58A5-374F-3C80-9BBAEA2D355B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AC068ED-C2C7-55D9-1449-FFC0A1288735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5BA7CF-0D17-10EC-34A6-EEA42E9CA1A6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9DAA8D-BE00-E155-1C3F-156FEE604D7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3787040C-40EA-9C75-AD4D-37381BCFE281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A3455-7FE9-D764-3D78-352849583141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AE41C5-60A4-A81C-9F86-F4ED040A1565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0772546-7164-644E-ADCD-464FECAC03BC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A65D7-1799-777D-A5D5-F1E54737FD44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2DDF4D5-31BC-0A90-AB9C-830FCA0D56AA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9F46A31-6B7D-DD26-961C-96A021E0207A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83F3C-D936-2803-3347-01AD8968E47F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EDD4167-9456-755A-FE12-908BA22920C4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6F314C6-F82E-2DDC-738A-8FCFAB141FFB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71F7D-A8E8-8DA0-52FB-5BDB7F698BE7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DE877F-CBCD-1CFE-6FAB-FE6821A2A643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2EEED15-73BA-6ACC-915F-FD5FA5124B98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6443E-835D-4977-EDA9-2A1AC58063E6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2CF914C-7E90-1662-FABD-247BA0FF2C2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E909D5EE-5571-8598-0840-A39284C50CED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483CA9-B53E-5AEA-817A-2DD3820500C3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96AD51-9839-FF0F-D8B4-A4A6A81AE1E3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488E8C9-1E84-54EE-9D70-D217E3B9BC22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55ECDB-BC49-6AD8-007B-4A8467348869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808F6BB-4420-0DFD-D32F-3FC516E0C12A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AB8425A-59BC-925E-A94B-1509B4A5A2C4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601E5D-66ED-60AB-7BAF-35409C548CDD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9AAFE64-5869-5480-5C31-E672B21A198F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055EB7C-C633-A3C6-B6BE-D7004039AD65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F1C56-3104-ED2C-4448-120D593AA7BA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3876402-A9EB-2F67-1787-9930679EB961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39F6682-097B-8251-7038-FF5C1BDC8F2D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27D1E5-7BFA-3689-70EC-D6CAAE9E8029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F7B5A7A-0039-6B2C-4F05-589627B6810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E27930E-7E25-2778-4E87-EC9F075F8CFD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6E9398-33E9-1659-33AA-090E526C5E32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09A629-7C6A-2615-AC59-93912444D9A3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206CE67E-CD75-87A9-EA6E-4CF4F53C2317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B765DA-996B-9D1F-92BC-AE9F4A163C9C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CF4C5C3-9168-3361-3534-2503E47D4A5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20B6108-D420-5FC9-CC96-BF834062CD1E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36818C-7B91-59FE-EA8E-32442B1FB7AD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89F8EF-1F0A-436C-02ED-791E1039B810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F81D92D-150F-8D26-EF43-4C672E6E15AE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A852B-7BD5-0BC1-D53F-16301F159DD9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317B80-C3A5-993C-A75D-FB82FB4E64A6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995870F-B336-8B7A-E3DD-5857D5E98137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E0DE5-8B86-43FA-674A-A87BDF87F2A7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4A7CE6E-B3CC-9B58-DE43-C8FA31FB6FB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0FDEF5B-8705-BA00-0A35-14E3DD8E9100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01C7CB-FFE2-5130-A0CA-19C59F1CD6E6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DCFE50B-3E4A-EFF5-267A-B793A6B33C48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7CA858-31C1-0181-CAB9-4F076202E53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5D4CFA-8680-E716-BA02-F5602858FA10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924DED0-34E9-403E-9444-CD6584808017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351CA34D-5DEB-F212-4604-6C5A7D7485C3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09CAA6-2F6B-3AC0-8EC6-F306DB439389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2B7FE3-AF0F-0331-84C1-FA1D69E31295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17EF8C0-9478-D395-BFCD-B02DA050B6F9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74815-74C5-D60C-0DF5-2DBAE9BB8FD4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566A43E-4649-E8A9-40D9-215E491A3BF9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AB6F5531-9D70-E2F7-4B1A-76059A997036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F2CA6E-227E-2AC3-5C77-1B20A51A5F7F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8C11B0D-D899-FB49-2C6A-76365FE4BB1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AE56C16-68CE-8DBD-5EFF-9C1FB7FC1577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8C2B2-E1B8-6232-F7A4-A0E07B326EEB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0CF312-E5B9-7FE0-DD59-6460558A1FE5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1D0ED8-D9C2-9FE9-2205-C80EFC6B8E0A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7B334-17FE-35ED-453C-D580772B7506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081D298-1C61-E036-AF41-5CD6D9AC4D77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8C5C6F7-E8D4-02BB-0BCB-1CA3C24635EA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33544-DA48-6FA3-74A5-F4BB9A49F1CB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96619A4-5BF9-A433-C4C4-69A2F182DB28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A61425B-27CA-9C87-23E9-4A055C37C4A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77384-ACF2-6DB8-CB0D-7B708E576720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3C8D3D8-5459-E43E-7661-114196CA611F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CB5433D-21C5-C943-A356-EC07B771C1BC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9C6E2-DA6E-A71C-48B7-97739382EE19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813E39-0C74-3A29-C86D-0B60E756ED3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546885D-127F-ECBD-BCAC-7E4145C28C26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B02AB-3668-B4E7-2FA5-C82817E1A9EF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E64EF45-85E6-302F-F154-E5F8B1BFBE6D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8E47403B-9BC1-6FB0-4A09-E188DAE65BBF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058C89-9351-8D4E-4806-E176D880D17C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D1903A-C5EB-788D-7AA5-FADB74B69B8F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9A51D4B-0A9F-ADA7-AA1E-7D56D44C78A3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00E4-1A3A-2CDA-F1C7-7D49EE380C3E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F7FD6C1-0B1A-457E-D23A-A4A40D94338A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9D000F0-FCDA-C28C-A56E-FE577C085210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67D13-E4F0-8329-247F-9E740AD285C9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344FC4-2F9F-7CE9-3D08-CF65DD552571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F193349-D755-7F8B-330B-0D54A12E81E1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873DA-33D3-C792-28F8-4BA4689B4F51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7C8A52-3124-BF2D-0974-75190327C33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905F45-CE0E-4053-A2E0-7209ECEC9383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176DD-C449-77F2-E709-C029B54400AB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192C16E-161C-4741-4788-17BE0CD3BD37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FDB27C09-3430-54D8-9E52-9ECD3BDD0393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A68217-BC76-A212-C44D-E8033556E751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807A20A-FEB0-31F9-7D09-2CFBBFC0D977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81D709D-861C-6A5B-E9C2-7354AAD29766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4D4A3C-4827-FC0E-BD23-901A16B8C524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6D69EAA-37C7-186D-1DEB-EFD2E56BA449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A5D40F0-18CB-523B-0915-04A57DBB59B5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14CD-75D1-A76E-0DDE-E0B0DFD09E82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7C6F18-241D-0959-AB5C-A184A4A5AEBE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7E18ADE-F7C8-A188-EB13-1DEEBAC10592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AF446-2DC1-21F5-9509-81E5E3EAA519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05AE164-0EDA-A015-EF52-8DB8093D239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7B91397-1D48-EF38-5204-450B16D97952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8B3A7-B716-79EE-8A76-2B899F0C118E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A94E26-64FC-CC36-370B-79C1DB554A81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E963077-D0CF-B647-846D-0CC2CB6ED86F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977F9-B63A-F6DA-D529-B6E3BFBF4007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752298-43C3-9999-DE69-F1134787CFB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C87221A-C64A-B7DC-6DA2-7D9BCFB27149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056877-817F-4876-F52B-514CE98666EE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97D62E7-97E9-106E-6304-33ECF11E26ED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18252AF-84EB-CAB4-772D-F207206157DD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BD0D6-6D12-0D71-16CB-2A03B8BC2F68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9BEEBC-749D-F64C-5D0C-9316C2005B5A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C0D19B3-DFA9-4708-2BB7-F7E00559E641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FAE28-3B25-DB5B-9E43-1F8025385FF5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0D4157-9585-BB56-E8E2-81CA0061DC4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97C6FD0-977C-4B90-90FC-0476E07C0B19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1C936-8DFA-4CB4-1B45-BE76029B4455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40ACAEB-9919-FD39-D51B-A4F45B47F279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1A7D83D8-7E8D-B8F4-44A5-A34FEDAD2A03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D05F4C-7465-8D2C-C58E-A581A3F3F8DB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E7CCF2-074F-59E6-7B71-49410E597901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46B647BC-5AD9-7F54-2387-0A14C3EA450D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84B83E-75A0-3A8D-B882-0F2E6A4B8EB2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704C0A8-44DA-71F1-07CF-A65E5ADE28D8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FCEB5D9-A36C-6B44-9036-F066311F248A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0D8AB-7C32-2419-8438-539E3A95B91C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594644-43E3-0B22-6E10-1037247B11E9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133802-2B6C-8E69-2A13-6AF6FBBF6702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FA537-3D3A-49F7-1B9F-A5F485819603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D4D816-95B3-B652-3399-EFC4040E871B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EEDD219-30BC-17B3-B6A5-B1B60D686F82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98A00-0023-77F0-B2BA-70E71DE5BA75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8AFBA9-E863-C594-F42C-83748FA6B4A1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E4350EE-D75A-2251-7D69-2381CF8E0014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6023-0ED5-8C10-F18A-F4AD00945432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4956317-271C-31C6-0E35-86AFDC64FEC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B3E69E9-50F3-3E1D-73C3-EB5E159A0AE4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FFC3C5-50B2-6CBB-3C45-E588AFEAD0E6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5F3C702-BB96-796D-7CFB-3F3FBB839BF6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F9BDB909-9F6E-09D6-9A8C-24450F576E4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06F532-0128-3FEA-8565-FEAE898383E0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34BCFD-0835-9234-A98C-6E679C3BFC8F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FB7EE98-9DC3-31A4-8A9A-99BEECF78541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B5F3F-9414-79FA-9139-C4A5604A983D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263BC67-1F86-FB00-9FE5-6008E8D8DC5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4A6B975-79D9-6FB2-AD44-28A8948BA856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5AC453-63F2-B816-3DC0-3522E107F787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D2BA973-314B-CF15-C86A-093413948142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65453D6-2818-C0C5-9CFC-9AC3AD4291A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4344C7-63EB-71FC-3750-812DB695A98C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834EB0E-DE2A-1F71-4FBC-16940815DEB0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53C802-0C4B-EFD7-9CB7-E9C9835F926F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58CEB-9023-ACEB-F3AB-F0F0D3943EA1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F3043B0-1746-BFE8-22C9-E0DB2F356BB2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E0A8EF3C-974F-4693-8B66-66EB4A083B1A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F1801-2016-1B19-9CD3-F62E343686F7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13CA06-7612-3185-FEDE-1583002956AD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8F7FD70-2FE8-D2B5-2B97-DFAE293526D5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2FEE66-3F17-6840-5BBC-E3A856E21A44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CCF947-7844-E394-1785-94ECBDB4089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D1F2909-FB3E-8AA2-C88E-2F5942C03CCE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63F4E9-D590-553E-BF2D-98047EF495A0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7401284-B9D1-86A3-003C-3A49D14CC4E7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34017C2-F66E-D3DB-7A57-E66467D24A1E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76303-9EB0-16F5-EBEF-F9AC4857FB13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BFE441-4651-EA59-5E31-5B7348F7DD5E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F30DD84-873E-A134-CE4D-57E2AC0CC761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C910DA-E5B3-33CC-10C9-E16EB6CDE845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3C44E8-55C6-16CF-5ECC-D01604D32F42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28020A4-7759-F6CF-83E4-08B689280B8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8D7D2-2D93-3ADD-1BF3-F7CBE4FA8ADF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8C3ECD-3035-5BE5-B17B-F53F630D6E27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8CB368D-378B-0042-6F2B-5C93DE7400E0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DB7B3-EC34-F0E6-6D95-1683B924222B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3759EA5-9567-21D4-C688-8043D1AFCCD9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4FE2E02-7A20-842D-B6B7-9500298F4D44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F2C6B-F8CC-F3CF-8E25-96F7D1A9A615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A64723C-E3BE-01C4-A6C1-6640E9861B68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E6537DB-C639-A1DF-3631-D0E913E00E5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9D644D-C250-02CA-ADC1-423A3F1F4A3B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1C196-215E-1D15-F5E1-3B6209E635BD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4FB0523-B4A4-612C-F784-10E47705EA89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5B53B5-00C9-19F4-6DA9-1E78DAACD405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48076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동시에 입장하여 플레이합니다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8C707-129E-E007-C4EC-E191C77552B5}"/>
              </a:ext>
            </a:extLst>
          </p:cNvPr>
          <p:cNvSpPr txBox="1"/>
          <p:nvPr/>
        </p:nvSpPr>
        <p:spPr>
          <a:xfrm>
            <a:off x="6089828" y="5498363"/>
            <a:ext cx="51877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경우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콘텐츠마다 기획서 상에 별도로 표기합니다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BBE27A-46BB-9D1A-7713-C6A18FE71FA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C4C5D22A-8B8E-3B00-E169-6B63601A7C1C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E7B8B5-A6FC-7793-E1EF-5754C239824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188DF1-4911-8E6F-868E-0F88302EDE5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0B230-98BD-A291-3899-C30E65159984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6711EC-A531-31A0-53F3-E59048F914E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A8EFB9-B9A4-F5D3-FEDE-4D9608F3B81A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B5FD20E-0A15-B6BF-3D52-133D18FFD70D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98D6DF-E75B-4D4D-9B69-7A4728EB1D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83237BC-E886-3133-2888-B5F30F68B87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B6E1D1-8E3D-1E30-78FA-E7100217C0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4A18FDB5-5FE3-FF5E-B21A-AA2C57E544A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9DA1D-ADA8-A08E-DF4B-4194C7913C98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55CAAEE-E159-3E7E-B1F2-D11509550247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F1602-0362-2928-FE7F-75DA2170F55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C1B15E-069A-0F89-FEE6-BBD2E5F8AC3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B33F5D-96E2-7E2F-797E-538A81B9B82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DB18B03-C61E-4CE2-F8EB-796193DE41E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F8AAA-E52E-7DE8-DEB8-26FDF69307B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E049A-FF14-1B52-A719-9FE7308B308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EB261-43B9-A45F-D647-86F5C1F9F5B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16A268-D15A-C2D6-DE31-0E79229360B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F112A-B1D6-2369-0FD9-2E7A5E86673D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08E0E3-8BC7-3224-1C0D-D36959F8E93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494C0-2478-6738-D63E-2F57CAA51D4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05C7E-6B4A-EDDD-D835-8EA53A33EEBE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BACA25-3111-568C-5C04-21BEF851BDC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B077A8-3AC0-D84C-C849-CAD2F60DAF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B0790BC4-5240-852F-9A75-661422E3E32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A9CC4-9022-C45E-B464-BE6A50978AE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FBB5F13-ABB6-FF6A-E654-CA9AC01203D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EC67EB-1B00-903C-1D7D-4BB3CE0B291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E43344E-20E7-1B43-1D77-5B6B0A79B4E8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BE95E5-AB73-6510-6A26-2A2FF7C4FC9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1928E4-6396-1109-8A0B-35ECFE0E0B9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6BE1C-7584-35FF-B3A3-A59287F40C7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17AA972-187F-8CC6-0DAB-FE80D9F0F54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5259D5-4F9E-3CCD-C5AB-DD396655537C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9F62079-58C5-54CF-5CD9-418C9185350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39029C-552B-5E89-E51D-E0B81EA5C60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8709C3-1681-F89A-247A-C938280312D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AA554D-2EDF-34D3-01AB-CD46502E245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A6BB18C-C04A-5CBF-187B-E61769AE21D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D4C20E-DA5F-9321-BF2B-B849C7A2728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70A9C-ABDA-6723-5A23-6919DFD09C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2D151-9433-39F5-E0DB-D9B88FC91F6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B921E-E9B2-7D57-DBB4-F8C115E3B811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E36EE-ED25-63F0-6A44-DCAEDF51117F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70B7E-0545-D707-8397-60A904DF1A6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ECF00-FD66-D728-62F9-8F189A631E9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1FD39-A838-F8F0-B206-76A7F674BDB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B9754-8187-8871-4BBF-1C0B527EFA4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D97-5C08-4897-0D60-F0CAFAC4803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4EE45-CA4C-B0C3-9447-420763D8977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14713</TotalTime>
  <Words>13807</Words>
  <Application>Microsoft Office PowerPoint</Application>
  <PresentationFormat>와이드스크린</PresentationFormat>
  <Paragraphs>2991</Paragraphs>
  <Slides>101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1828</cp:revision>
  <dcterms:created xsi:type="dcterms:W3CDTF">2024-10-29T05:59:45Z</dcterms:created>
  <dcterms:modified xsi:type="dcterms:W3CDTF">2024-12-11T14:04:32Z</dcterms:modified>
</cp:coreProperties>
</file>